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4" r:id="rId4"/>
    <p:sldId id="257" r:id="rId5"/>
    <p:sldId id="258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51CB"/>
    <a:srgbClr val="EF6D0B"/>
    <a:srgbClr val="ECA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6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1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9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5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08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3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C1D2A-05B9-438D-8DBA-6AE328B87C60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20A03-8E24-42C4-858B-FE83E71EAB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8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PRACTICA DE LABORATORIO # 3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107005"/>
            <a:ext cx="9144000" cy="165576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PANIFICADORA</a:t>
            </a:r>
            <a:endParaRPr lang="en-US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176" t="28684" r="6721"/>
          <a:stretch/>
        </p:blipFill>
        <p:spPr>
          <a:xfrm>
            <a:off x="7178722" y="4629011"/>
            <a:ext cx="4053385" cy="17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4" y="0"/>
            <a:ext cx="105025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uadroTexto 22"/>
          <p:cNvSpPr txBox="1"/>
          <p:nvPr/>
        </p:nvSpPr>
        <p:spPr>
          <a:xfrm>
            <a:off x="109182" y="0"/>
            <a:ext cx="58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endParaRPr lang="en-US" sz="4400" b="1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9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60668"/>
            <a:ext cx="10516511" cy="673666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82" y="0"/>
            <a:ext cx="58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</a:t>
            </a:r>
            <a:endParaRPr lang="en-US" sz="4400" b="1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0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8" y="-104504"/>
            <a:ext cx="10724425" cy="70147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109182" y="0"/>
            <a:ext cx="58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endParaRPr lang="en-US" sz="4400" b="1" dirty="0">
              <a:ln w="22225">
                <a:solidFill>
                  <a:srgbClr val="FF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5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20" y="559661"/>
            <a:ext cx="1970451" cy="24257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20" y="3462200"/>
            <a:ext cx="2464026" cy="253830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398" y="4322467"/>
            <a:ext cx="847417" cy="46943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4272474" y="1772548"/>
            <a:ext cx="176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rgbClr val="FF0000"/>
                </a:solidFill>
              </a:rPr>
              <a:t>La empresa tiene 3 silos pequeños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072" y="383567"/>
            <a:ext cx="6785436" cy="104860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793" y="1947993"/>
            <a:ext cx="499915" cy="56088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89" y="1947994"/>
            <a:ext cx="499915" cy="56088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508" y="1950094"/>
            <a:ext cx="499915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82" y="756216"/>
            <a:ext cx="2533650" cy="2352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" y="3670390"/>
            <a:ext cx="4572000" cy="2495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009" y="1932553"/>
            <a:ext cx="1469263" cy="52430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743" y="4680400"/>
            <a:ext cx="2639797" cy="4755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774" y="435818"/>
            <a:ext cx="678543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49" y="646192"/>
            <a:ext cx="2956077" cy="29286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3861458"/>
            <a:ext cx="2828075" cy="234609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446" y="4790645"/>
            <a:ext cx="652329" cy="4877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032" y="1659381"/>
            <a:ext cx="957155" cy="902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91" y="435818"/>
            <a:ext cx="678543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49" y="646192"/>
            <a:ext cx="2956077" cy="29286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49" y="3861458"/>
            <a:ext cx="2828075" cy="234609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446" y="4790645"/>
            <a:ext cx="652329" cy="4877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032" y="1659381"/>
            <a:ext cx="957155" cy="902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91" y="435818"/>
            <a:ext cx="678543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6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087" y="4832218"/>
            <a:ext cx="420660" cy="9388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41" y="5135572"/>
            <a:ext cx="1341236" cy="2194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667" y="3395839"/>
            <a:ext cx="627942" cy="3414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531" y="3391447"/>
            <a:ext cx="627942" cy="34140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991" y="2309526"/>
            <a:ext cx="1688738" cy="29873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7" y="4775876"/>
            <a:ext cx="871804" cy="9388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/>
          <a:srcRect l="18344"/>
          <a:stretch/>
        </p:blipFill>
        <p:spPr>
          <a:xfrm>
            <a:off x="918007" y="1374829"/>
            <a:ext cx="1759578" cy="143396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/>
          <a:srcRect l="-363" t="1006" r="16092" b="8243"/>
          <a:stretch/>
        </p:blipFill>
        <p:spPr>
          <a:xfrm>
            <a:off x="3101692" y="1374829"/>
            <a:ext cx="1844596" cy="14339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3863" y="3145238"/>
            <a:ext cx="2191029" cy="1689561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5254797" y="422175"/>
            <a:ext cx="6501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SÍMBOLOS ADICIONALES</a:t>
            </a:r>
          </a:p>
          <a:p>
            <a:r>
              <a:rPr lang="es-ES" dirty="0" smtClean="0"/>
              <a:t>Estos representan accesorios para completar su layout que pueden ser modificados en su longitud, estanterías, mesas y bandas transportadoras para completar el efecto de su diseño. </a:t>
            </a:r>
            <a:endParaRPr lang="en-US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1471" y="4622899"/>
            <a:ext cx="2143125" cy="21431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6041" y="4842374"/>
            <a:ext cx="18192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46</Words>
  <Application>Microsoft Office PowerPoint</Application>
  <PresentationFormat>Panorámica</PresentationFormat>
  <Paragraphs>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PRACTICA DE LABORATORIO # 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</dc:creator>
  <cp:lastModifiedBy>ISABEL GARCIA PAZ</cp:lastModifiedBy>
  <cp:revision>25</cp:revision>
  <dcterms:created xsi:type="dcterms:W3CDTF">2020-10-08T01:56:48Z</dcterms:created>
  <dcterms:modified xsi:type="dcterms:W3CDTF">2023-10-24T17:48:54Z</dcterms:modified>
</cp:coreProperties>
</file>